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6"/>
  </p:notesMasterIdLst>
  <p:sldIdLst>
    <p:sldId id="256" r:id="rId5"/>
  </p:sldIdLst>
  <p:sldSz cx="10691813" cy="1511935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3" userDrawn="1">
          <p15:clr>
            <a:srgbClr val="A4A3A4"/>
          </p15:clr>
        </p15:guide>
        <p15:guide id="2" pos="32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94666"/>
  </p:normalViewPr>
  <p:slideViewPr>
    <p:cSldViewPr snapToGrid="0" showGuides="1">
      <p:cViewPr>
        <p:scale>
          <a:sx n="75" d="100"/>
          <a:sy n="75" d="100"/>
        </p:scale>
        <p:origin x="2160" y="-570"/>
      </p:cViewPr>
      <p:guideLst>
        <p:guide orient="horz" pos="4763"/>
        <p:guide pos="32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Santos" userId="8bb61c5b-91b7-4c60-b935-2a25bac33306" providerId="ADAL" clId="{F8D14081-8624-429E-A677-D74BF328BF6A}"/>
    <pc:docChg chg="undo custSel modSld">
      <pc:chgData name="Pedro Santos" userId="8bb61c5b-91b7-4c60-b935-2a25bac33306" providerId="ADAL" clId="{F8D14081-8624-429E-A677-D74BF328BF6A}" dt="2026-09-18T10:01:00.919" v="751" actId="6549"/>
      <pc:docMkLst>
        <pc:docMk/>
      </pc:docMkLst>
      <pc:sldChg chg="delSp modSp mod">
        <pc:chgData name="Pedro Santos" userId="8bb61c5b-91b7-4c60-b935-2a25bac33306" providerId="ADAL" clId="{F8D14081-8624-429E-A677-D74BF328BF6A}" dt="2026-09-18T10:01:00.919" v="751" actId="6549"/>
        <pc:sldMkLst>
          <pc:docMk/>
          <pc:sldMk cId="2486875898" sldId="256"/>
        </pc:sldMkLst>
        <pc:spChg chg="mod">
          <ac:chgData name="Pedro Santos" userId="8bb61c5b-91b7-4c60-b935-2a25bac33306" providerId="ADAL" clId="{F8D14081-8624-429E-A677-D74BF328BF6A}" dt="2026-09-18T09:59:43.926" v="677" actId="1035"/>
          <ac:spMkLst>
            <pc:docMk/>
            <pc:sldMk cId="2486875898" sldId="256"/>
            <ac:spMk id="14" creationId="{31E1C54C-786F-CB05-F908-BEFDA03879E8}"/>
          </ac:spMkLst>
        </pc:spChg>
        <pc:spChg chg="mod">
          <ac:chgData name="Pedro Santos" userId="8bb61c5b-91b7-4c60-b935-2a25bac33306" providerId="ADAL" clId="{F8D14081-8624-429E-A677-D74BF328BF6A}" dt="2026-09-18T09:59:43.926" v="677" actId="1035"/>
          <ac:spMkLst>
            <pc:docMk/>
            <pc:sldMk cId="2486875898" sldId="256"/>
            <ac:spMk id="15" creationId="{09C53138-7059-DA51-A5B8-BB34F49304A9}"/>
          </ac:spMkLst>
        </pc:spChg>
        <pc:spChg chg="mod">
          <ac:chgData name="Pedro Santos" userId="8bb61c5b-91b7-4c60-b935-2a25bac33306" providerId="ADAL" clId="{F8D14081-8624-429E-A677-D74BF328BF6A}" dt="2026-09-18T10:00:20.369" v="711" actId="20577"/>
          <ac:spMkLst>
            <pc:docMk/>
            <pc:sldMk cId="2486875898" sldId="256"/>
            <ac:spMk id="16" creationId="{1AB6FA56-1597-F446-5C17-7A8A988C8930}"/>
          </ac:spMkLst>
        </pc:spChg>
        <pc:spChg chg="mod">
          <ac:chgData name="Pedro Santos" userId="8bb61c5b-91b7-4c60-b935-2a25bac33306" providerId="ADAL" clId="{F8D14081-8624-429E-A677-D74BF328BF6A}" dt="2026-09-18T10:01:00.919" v="751" actId="6549"/>
          <ac:spMkLst>
            <pc:docMk/>
            <pc:sldMk cId="2486875898" sldId="256"/>
            <ac:spMk id="17" creationId="{2C5699BF-744E-E375-1992-1057EA663225}"/>
          </ac:spMkLst>
        </pc:spChg>
        <pc:picChg chg="mod">
          <ac:chgData name="Pedro Santos" userId="8bb61c5b-91b7-4c60-b935-2a25bac33306" providerId="ADAL" clId="{F8D14081-8624-429E-A677-D74BF328BF6A}" dt="2026-09-18T09:59:43.926" v="677" actId="1035"/>
          <ac:picMkLst>
            <pc:docMk/>
            <pc:sldMk cId="2486875898" sldId="256"/>
            <ac:picMk id="11" creationId="{DA7D636D-3848-A099-4C73-8C381662F1B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BAA17-BAE3-134B-8773-945D1ED926D4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52850" y="857250"/>
            <a:ext cx="16383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08E8F-3F01-0043-BBB1-ACB11BC7C194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914328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20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238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2859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478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098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5716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336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0956" algn="l" defTabSz="1075238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8012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78212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/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75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75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1805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386496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78675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02872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550538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56468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443737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861782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032863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BA6B0-0A9D-2A4B-B164-A95D4D5DB786}" type="datetimeFigureOut">
              <a:rPr lang="en-PT" smtClean="0"/>
              <a:t>09/18/2026</a:t>
            </a:fld>
            <a:endParaRPr lang="en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243A0C-0829-1D4C-9430-1281813EB5FF}" type="slidenum">
              <a:rPr lang="en-PT" smtClean="0"/>
              <a:t>‹#›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788960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D031DE3-5195-5D1D-DB42-1112D2F045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94860"/>
            <a:ext cx="10707591" cy="66381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A7D636D-3848-A099-4C73-8C381662F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118" y="504840"/>
            <a:ext cx="7455682" cy="6557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9EAE59-3866-DFC9-98D0-DD16ABADE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97717" y="13461971"/>
            <a:ext cx="9208283" cy="91420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1E1C54C-786F-CB05-F908-BEFDA03879E8}"/>
              </a:ext>
            </a:extLst>
          </p:cNvPr>
          <p:cNvSpPr txBox="1"/>
          <p:nvPr/>
        </p:nvSpPr>
        <p:spPr>
          <a:xfrm>
            <a:off x="850119" y="1203078"/>
            <a:ext cx="8991575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SOREMATES, LDA</a:t>
            </a:r>
          </a:p>
          <a:p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Projecto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nº 23779 - Aviso 03/C05-i14.01/2025 - Linha IA nas PME</a:t>
            </a:r>
            <a:endParaRPr lang="en-PT" sz="4000" b="1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C53138-7059-DA51-A5B8-BB34F49304A9}"/>
              </a:ext>
            </a:extLst>
          </p:cNvPr>
          <p:cNvSpPr txBox="1"/>
          <p:nvPr/>
        </p:nvSpPr>
        <p:spPr>
          <a:xfrm>
            <a:off x="850119" y="2197775"/>
            <a:ext cx="8991575" cy="3016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DESCRIÇÃO DO PROJETO</a:t>
            </a:r>
          </a:p>
          <a:p>
            <a:pPr algn="just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projecto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 investimento proposto pela SOREMATES,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Lda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vai ao encontro das suas necessidades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actuais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e dos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objectivos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estratégicos da empresa, capacitando-a para dar resposta às solicitações dos seus clientes em termos de oferecer maior qualidade no serviço prestado e no produto fabricado. A implementação generalizada de tecnologias alicerçadas no uso de Inteligência Artificial (IA) permite manter a SOREMATES como uma referência no fabrico de rufos, remates recortados, perfis de aço (galvanizados, lacados,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magnélis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, inox, alumínio, zinco,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aluzinc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e outros), caleiras, perfis e acessórios metálicos, capacitando-a para atingir maior níveis de eficiência operacional e produtiva, e satisfazer em pleno as necessidades dos seus clientes.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B6FA56-1597-F446-5C17-7A8A988C8930}"/>
              </a:ext>
            </a:extLst>
          </p:cNvPr>
          <p:cNvSpPr txBox="1"/>
          <p:nvPr/>
        </p:nvSpPr>
        <p:spPr>
          <a:xfrm>
            <a:off x="850118" y="5136078"/>
            <a:ext cx="8991574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OBJETIVOS</a:t>
            </a:r>
          </a:p>
          <a:p>
            <a:pPr algn="just"/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projecto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de investimento tem como objetivos: 1) Apoio de consultoria especializada para diagnóstico, desenvolvimento e integração das soluções; 2) Aquisição de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infraestrutura</a:t>
            </a:r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tecnológica dedicada (servidor de alto desempenho) para suportar o processamento e treino de modelos de IA. 3) Implementação de um ERP com módulos de IA, centralizando dados e integrando-os com algoritmos preditivos; 4) Integração de plataforma de marketing e vendas baseada em IA, reforçando a personalização da comunicação com clientes; 5) Aquisição de solução de produção com IA integrada, dotando a linha de perfilagem de chapa em bobine de inteligência adaptativa; e 6) Intervenção de CC/ROC na certificação de despesa para pedidos de pagamento.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C5699BF-744E-E375-1992-1057EA663225}"/>
              </a:ext>
            </a:extLst>
          </p:cNvPr>
          <p:cNvSpPr txBox="1"/>
          <p:nvPr/>
        </p:nvSpPr>
        <p:spPr>
          <a:xfrm>
            <a:off x="850118" y="8338862"/>
            <a:ext cx="45029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INVESTIMENTO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Investimento Total: 402.130,00€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Investimento Elegível: 386.160,00€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Apoio: 300.000,00€</a:t>
            </a:r>
          </a:p>
          <a:p>
            <a:r>
              <a:rPr lang="pt-BR" dirty="0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Apoio ajustado </a:t>
            </a:r>
            <a:r>
              <a:rPr lang="pt-BR" dirty="0" err="1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Minimis</a:t>
            </a:r>
            <a:r>
              <a:rPr lang="pt-BR">
                <a:solidFill>
                  <a:schemeClr val="bg1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: 153.866,67€</a:t>
            </a:r>
            <a:endParaRPr lang="pt-BR" dirty="0">
              <a:solidFill>
                <a:schemeClr val="bg1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875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2013 - 2022">
  <a:themeElements>
    <a:clrScheme name="Office Them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2013 -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5985e30-34b9-48e2-be0c-400fbc8424e3" xsi:nil="true"/>
    <lcf76f155ced4ddcb4097134ff3c332f xmlns="73a695ad-244f-43cf-b650-c5ffeef0aca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2E2E3B1E1F864188F9F19F49331C89" ma:contentTypeVersion="13" ma:contentTypeDescription="Create a new document." ma:contentTypeScope="" ma:versionID="b35ac1eb67c8db5dd4d00bcd51377f89">
  <xsd:schema xmlns:xsd="http://www.w3.org/2001/XMLSchema" xmlns:xs="http://www.w3.org/2001/XMLSchema" xmlns:p="http://schemas.microsoft.com/office/2006/metadata/properties" xmlns:ns2="73a695ad-244f-43cf-b650-c5ffeef0acaa" xmlns:ns3="65985e30-34b9-48e2-be0c-400fbc8424e3" targetNamespace="http://schemas.microsoft.com/office/2006/metadata/properties" ma:root="true" ma:fieldsID="a0f15825bc13616ec0a49f45b61a8082" ns2:_="" ns3:_="">
    <xsd:import namespace="73a695ad-244f-43cf-b650-c5ffeef0acaa"/>
    <xsd:import namespace="65985e30-34b9-48e2-be0c-400fbc8424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a695ad-244f-43cf-b650-c5ffeef0ac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8f9042c-0400-425c-a392-96ed35ee02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85e30-34b9-48e2-be0c-400fbc8424e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3940e9a-0d7b-4631-81c1-29779ce55caa}" ma:internalName="TaxCatchAll" ma:showField="CatchAllData" ma:web="65985e30-34b9-48e2-be0c-400fbc8424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CF4D49-44B1-42CC-A81B-351C9506E468}">
  <ds:schemaRefs>
    <ds:schemaRef ds:uri="http://schemas.microsoft.com/office/2006/metadata/properties"/>
    <ds:schemaRef ds:uri="http://schemas.microsoft.com/office/infopath/2007/PartnerControls"/>
    <ds:schemaRef ds:uri="65985e30-34b9-48e2-be0c-400fbc8424e3"/>
    <ds:schemaRef ds:uri="73a695ad-244f-43cf-b650-c5ffeef0acaa"/>
  </ds:schemaRefs>
</ds:datastoreItem>
</file>

<file path=customXml/itemProps2.xml><?xml version="1.0" encoding="utf-8"?>
<ds:datastoreItem xmlns:ds="http://schemas.openxmlformats.org/officeDocument/2006/customXml" ds:itemID="{E0299520-1637-4CFA-9C02-58BC0706D7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BE37DE-1B40-4B11-B28A-49966D4278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3a695ad-244f-43cf-b650-c5ffeef0acaa"/>
    <ds:schemaRef ds:uri="65985e30-34b9-48e2-be0c-400fbc8424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227</TotalTime>
  <Words>292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Office Theme 2013 - 2022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Pedro Santos</cp:lastModifiedBy>
  <cp:revision>6</cp:revision>
  <cp:lastPrinted>2023-01-04T17:25:44Z</cp:lastPrinted>
  <dcterms:created xsi:type="dcterms:W3CDTF">2023-01-04T14:38:01Z</dcterms:created>
  <dcterms:modified xsi:type="dcterms:W3CDTF">2026-09-18T10:01:05Z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0x010100312E2E3B1E1F864188F9F19F49331C89</vt:lpwstr>
  </property>
  <property fmtid="{D5CDD505-2E9C-101B-9397-08002B2CF9AE}" pid="3" name="MediaServiceImageTags">
    <vt:lpwstr/>
  </property>
</Properties>
</file>